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7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5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3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7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1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5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0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3E99-DA5E-494C-9F51-A71AD91CE605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899B-4FD4-4D2C-BFD2-5BF3C4BA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5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4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8799" y="2171005"/>
            <a:ext cx="7839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Тема «Вот такая у меня-интересная семья»</a:t>
            </a:r>
            <a:endParaRPr lang="ru-RU" sz="2800" dirty="0" smtClean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24" y="3325297"/>
            <a:ext cx="5667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81025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Воспитатель: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Вакулевич Наталья Анатольевна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1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Связующая нить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76" y="1825625"/>
            <a:ext cx="373484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62" y="1825625"/>
            <a:ext cx="3319038" cy="4351338"/>
          </a:xfrm>
        </p:spPr>
      </p:pic>
    </p:spTree>
    <p:extLst>
      <p:ext uri="{BB962C8B-B14F-4D97-AF65-F5344CB8AC3E}">
        <p14:creationId xmlns:p14="http://schemas.microsoft.com/office/powerpoint/2010/main" val="21559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Пусть </a:t>
            </a:r>
            <a:r>
              <a:rPr lang="ru-RU" b="1" dirty="0">
                <a:solidFill>
                  <a:srgbClr val="FFC000"/>
                </a:solidFill>
              </a:rPr>
              <a:t>в каждой </a:t>
            </a:r>
            <a:r>
              <a:rPr lang="ru-RU" b="1">
                <a:solidFill>
                  <a:srgbClr val="FFC000"/>
                </a:solidFill>
              </a:rPr>
              <a:t>семье </a:t>
            </a:r>
            <a:r>
              <a:rPr lang="ru-RU" b="1" smtClean="0">
                <a:solidFill>
                  <a:srgbClr val="FFC000"/>
                </a:solidFill>
              </a:rPr>
              <a:t/>
            </a:r>
            <a:br>
              <a:rPr lang="ru-RU" b="1" smtClean="0">
                <a:solidFill>
                  <a:srgbClr val="FFC000"/>
                </a:solidFill>
              </a:rPr>
            </a:br>
            <a:r>
              <a:rPr lang="ru-RU" b="1" smtClean="0">
                <a:solidFill>
                  <a:srgbClr val="FFC000"/>
                </a:solidFill>
              </a:rPr>
              <a:t>будет </a:t>
            </a:r>
            <a:r>
              <a:rPr lang="ru-RU" b="1" dirty="0">
                <a:solidFill>
                  <a:srgbClr val="FFC000"/>
                </a:solidFill>
              </a:rPr>
              <a:t>много тепла и ласки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73" y="212090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3774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Мотивационный момент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7" y="2110446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97310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Семейный секрет</a:t>
            </a:r>
            <a:r>
              <a:rPr lang="ru-RU" dirty="0" smtClean="0">
                <a:solidFill>
                  <a:srgbClr val="7030A0"/>
                </a:solidFill>
              </a:rPr>
              <a:t>: «Когда вся семья вместе</a:t>
            </a:r>
            <a:r>
              <a:rPr lang="ru-RU" dirty="0">
                <a:solidFill>
                  <a:srgbClr val="7030A0"/>
                </a:solidFill>
              </a:rPr>
              <a:t>, то она очень крепкая и ее нельзя «сломать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8" y="1778000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778000"/>
            <a:ext cx="3263504" cy="435133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22" y="177800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28943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«Дерево добрых дел»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690688"/>
            <a:ext cx="2755701" cy="36742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48" y="1568450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1362075"/>
            <a:ext cx="287655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50800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Составление рассказа по мнемотаблице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48" y="174783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6995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Игра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C000"/>
                </a:solidFill>
              </a:rPr>
              <a:t>Радость или </a:t>
            </a:r>
            <a:r>
              <a:rPr lang="ru-RU" b="1" dirty="0"/>
              <a:t>огорчение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77084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Игра </a:t>
            </a:r>
            <a:r>
              <a:rPr lang="ru-RU" b="1" dirty="0">
                <a:solidFill>
                  <a:srgbClr val="7030A0"/>
                </a:solidFill>
              </a:rPr>
              <a:t>«Ласковое слово»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1481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Счастливая семья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8" y="1825625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4" y="1825624"/>
            <a:ext cx="3267076" cy="435610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86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52990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Веселая зарядка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84" y="1342596"/>
            <a:ext cx="2774750" cy="36996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7991"/>
            <a:ext cx="2778204" cy="3704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62" y="1912757"/>
            <a:ext cx="3302539" cy="44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71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66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Мотивационный момент</vt:lpstr>
      <vt:lpstr>Семейный секрет: «Когда вся семья вместе, то она очень крепкая и ее нельзя «сломать» </vt:lpstr>
      <vt:lpstr>«Дерево добрых дел» </vt:lpstr>
      <vt:lpstr>Составление рассказа по мнемотаблице</vt:lpstr>
      <vt:lpstr>Игра «Радость или огорчение» </vt:lpstr>
      <vt:lpstr>Игра «Ласковое слово» </vt:lpstr>
      <vt:lpstr>Счастливая семья</vt:lpstr>
      <vt:lpstr>Веселая зарядка</vt:lpstr>
      <vt:lpstr>Связующая нить</vt:lpstr>
      <vt:lpstr>Пусть в каждой семье  будет много тепла и ласки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Светлана Вакулевич</cp:lastModifiedBy>
  <cp:revision>22</cp:revision>
  <dcterms:created xsi:type="dcterms:W3CDTF">2022-09-18T19:04:12Z</dcterms:created>
  <dcterms:modified xsi:type="dcterms:W3CDTF">2022-09-20T10:12:42Z</dcterms:modified>
</cp:coreProperties>
</file>